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155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5" r:id="rId128"/>
    <p:sldId id="384" r:id="rId129"/>
    <p:sldId id="259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</p:sldIdLst>
  <p:sldSz cx="9144000" cy="6858000" type="screen4x3"/>
  <p:notesSz cx="6858000" cy="9144000"/>
  <p:photoAlbum layout="1pic" frame="frameStyle2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51C3-D1D6-4803-A9AC-57D5B47778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04B9-7B39-45A4-B918-C709CE5B93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51C3-D1D6-4803-A9AC-57D5B47778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04B9-7B39-45A4-B918-C709CE5B93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51C3-D1D6-4803-A9AC-57D5B47778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04B9-7B39-45A4-B918-C709CE5B93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51C3-D1D6-4803-A9AC-57D5B47778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04B9-7B39-45A4-B918-C709CE5B93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51C3-D1D6-4803-A9AC-57D5B47778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04B9-7B39-45A4-B918-C709CE5B93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51C3-D1D6-4803-A9AC-57D5B47778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04B9-7B39-45A4-B918-C709CE5B93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51C3-D1D6-4803-A9AC-57D5B47778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04B9-7B39-45A4-B918-C709CE5B93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51C3-D1D6-4803-A9AC-57D5B47778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04B9-7B39-45A4-B918-C709CE5B93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51C3-D1D6-4803-A9AC-57D5B47778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04B9-7B39-45A4-B918-C709CE5B93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51C3-D1D6-4803-A9AC-57D5B47778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04B9-7B39-45A4-B918-C709CE5B93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251C3-D1D6-4803-A9AC-57D5B47778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04B9-7B39-45A4-B918-C709CE5B93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251C3-D1D6-4803-A9AC-57D5B47778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B04B9-7B39-45A4-B918-C709CE5B93B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ception-24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43200" y="685800"/>
            <a:ext cx="36576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 Dump 11 22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chard and Raymond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57513" y="685800"/>
            <a:ext cx="322897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1 (2)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777875"/>
            <a:ext cx="7772400" cy="53006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46275" y="685800"/>
            <a:ext cx="525145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2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20763" y="685800"/>
            <a:ext cx="7100887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36663"/>
            <a:ext cx="7772400" cy="438308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60425"/>
            <a:ext cx="7772400" cy="513715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21000" y="685800"/>
            <a:ext cx="330041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6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85850" y="685800"/>
            <a:ext cx="69723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7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703263"/>
            <a:ext cx="7772400" cy="545147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8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 Dump 11 33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9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731838"/>
            <a:ext cx="7772400" cy="53927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10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43200" y="685800"/>
            <a:ext cx="36576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1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12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50900"/>
            <a:ext cx="7772400" cy="515461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1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71725" y="685800"/>
            <a:ext cx="440055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1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89000"/>
            <a:ext cx="7772400" cy="50800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1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731838"/>
            <a:ext cx="7772400" cy="53927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16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38463" y="685800"/>
            <a:ext cx="3265487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17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84238"/>
            <a:ext cx="7772400" cy="508952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18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60663" y="685800"/>
            <a:ext cx="362267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 Dump 11 33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19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0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31975" y="685800"/>
            <a:ext cx="548005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2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49538" y="685800"/>
            <a:ext cx="3843337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85938" y="685800"/>
            <a:ext cx="557212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22325"/>
            <a:ext cx="7772400" cy="521335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85850" y="685800"/>
            <a:ext cx="69723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7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6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16025"/>
            <a:ext cx="7772400" cy="44243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5981_539199499186_6744682_n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 Dump 11 369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8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29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0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33488"/>
            <a:ext cx="7772400" cy="43894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33488"/>
            <a:ext cx="7772400" cy="43894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2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95588" y="685800"/>
            <a:ext cx="3551237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77888"/>
            <a:ext cx="7772400" cy="510222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85938" y="685800"/>
            <a:ext cx="557212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84238"/>
            <a:ext cx="7772400" cy="508952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6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133475"/>
            <a:ext cx="7772400" cy="459105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37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06438" y="685800"/>
            <a:ext cx="7729537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 Dump 11 386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roeder men with beards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935038"/>
            <a:ext cx="7772400" cy="49863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roeder Reunion96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46138"/>
            <a:ext cx="7772400" cy="51641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roeder2.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66788" y="685800"/>
            <a:ext cx="7208837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roeder2.7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14375" y="685800"/>
            <a:ext cx="771525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roeder3.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46213" y="685800"/>
            <a:ext cx="625157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lly Raymond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77900" y="685800"/>
            <a:ext cx="718661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lly Raymond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28688" y="685800"/>
            <a:ext cx="728662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lly Raymond2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463" y="685800"/>
            <a:ext cx="5551487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lly Raymond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38413" y="685800"/>
            <a:ext cx="4065587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lly Raymond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768350"/>
            <a:ext cx="7772400" cy="531971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 Dump 11 392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lly Raymond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06650" y="685800"/>
            <a:ext cx="432911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lly Raymond6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03288" y="685800"/>
            <a:ext cx="733742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lly Raymond8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0288" y="685800"/>
            <a:ext cx="454342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ring 2009 04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ring 2009 080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&amp;R wedding - Pa and Ma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&amp;R wedding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nity Historical Marker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60450" y="685800"/>
            <a:ext cx="70231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nity Lutheran Church of Clara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77925" y="685800"/>
            <a:ext cx="678656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 Dump 11 398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 Dump 11 46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 Dump 11 49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 Dump 11 55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DSC3628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42963"/>
            <a:ext cx="7772400" cy="517207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remony_0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35263" y="685800"/>
            <a:ext cx="3671887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mas.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03275"/>
            <a:ext cx="7772400" cy="52498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d Wedding2.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915988"/>
            <a:ext cx="7772400" cy="50244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27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46138"/>
            <a:ext cx="7772400" cy="51641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76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46138"/>
            <a:ext cx="7772400" cy="51641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90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46138"/>
            <a:ext cx="7772400" cy="51641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97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46138"/>
            <a:ext cx="7772400" cy="51641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60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46138"/>
            <a:ext cx="7772400" cy="51641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0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46138"/>
            <a:ext cx="7772400" cy="51641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72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9 - Sept-Oct 08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il, Willa, Raymond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81313" y="685800"/>
            <a:ext cx="3379787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mily reunion 197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85875" y="685800"/>
            <a:ext cx="657225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ma Gpa 50th Anniversary 00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7575" y="685800"/>
            <a:ext cx="730885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ma Gpa 50th Anniversary 04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7575" y="685800"/>
            <a:ext cx="730885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ma Gpa 50th Anniversary 07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7575" y="685800"/>
            <a:ext cx="730885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en and Raymond 195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63825" y="685800"/>
            <a:ext cx="381476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00025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000280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1713" y="685800"/>
            <a:ext cx="460057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000297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28675" y="685800"/>
            <a:ext cx="748665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952500"/>
            <a:ext cx="7772400" cy="49530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006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43200" y="685800"/>
            <a:ext cx="36576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9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8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6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67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8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44550"/>
            <a:ext cx="7772400" cy="51689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97 (2)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97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98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1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0177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35025"/>
            <a:ext cx="7772400" cy="51863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1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30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32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5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80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46138"/>
            <a:ext cx="7772400" cy="51641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8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8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BWedding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22325"/>
            <a:ext cx="7772400" cy="521335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dal &amp; Gpa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46138"/>
            <a:ext cx="7772400" cy="51641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 Dump 11 049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y 2008 20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room 002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room 006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room 010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room 01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room 01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room 016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room 020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D_0050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793750"/>
            <a:ext cx="7772400" cy="526891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49313"/>
            <a:ext cx="7772400" cy="515937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 Dump 11 14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44550"/>
            <a:ext cx="7772400" cy="51689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(1)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49313"/>
            <a:ext cx="7772400" cy="515778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OV00084_079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 Ceremony_22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27088"/>
            <a:ext cx="7772400" cy="520382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6300024_01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6300129_097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6300201_178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687513"/>
            <a:ext cx="7772400" cy="348297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20925" y="685800"/>
            <a:ext cx="450056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 Dump 11 159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50th Bday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116013"/>
            <a:ext cx="7772400" cy="462438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1972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685800"/>
            <a:ext cx="455771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and Deanna 25th Anniv (2)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03263" y="685800"/>
            <a:ext cx="773747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and Deanna 50th Anniv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12800"/>
            <a:ext cx="7772400" cy="523081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and Deanna Wedding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152525"/>
            <a:ext cx="7772400" cy="455295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and Deanna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693738"/>
            <a:ext cx="7772400" cy="547052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and Deanna2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95575" y="685800"/>
            <a:ext cx="375126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and Deanna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28688" y="685800"/>
            <a:ext cx="728662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and Deanna5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949325"/>
            <a:ext cx="7772400" cy="49577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and Ken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947738"/>
            <a:ext cx="7772400" cy="496252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 Dump 11 206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and Rebecca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38425" y="685800"/>
            <a:ext cx="386556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and Rebecca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835025"/>
            <a:ext cx="7772400" cy="51863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Confirmation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920750"/>
            <a:ext cx="7772400" cy="50165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Ken and Mark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66900" y="685800"/>
            <a:ext cx="540861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May Day 194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24200" y="685800"/>
            <a:ext cx="289401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Schroeder family 1972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793750"/>
            <a:ext cx="7772400" cy="526891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1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39838"/>
            <a:ext cx="7772400" cy="43767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2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43200" y="685800"/>
            <a:ext cx="36576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3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71750" y="685800"/>
            <a:ext cx="40005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4 (Medium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92400" y="685800"/>
            <a:ext cx="375761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Words>0</Words>
  <Application>Microsoft Office PowerPoint</Application>
  <PresentationFormat>On-screen Show (4:3)</PresentationFormat>
  <Paragraphs>0</Paragraphs>
  <Slides>158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5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</vt:vector>
  </TitlesOfParts>
  <Company>ryals.us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RayDene Schroeder</dc:creator>
  <cp:lastModifiedBy>RayDene Schroeder</cp:lastModifiedBy>
  <cp:revision>2</cp:revision>
  <dcterms:created xsi:type="dcterms:W3CDTF">2014-06-12T16:26:34Z</dcterms:created>
  <dcterms:modified xsi:type="dcterms:W3CDTF">2014-06-12T18:20:47Z</dcterms:modified>
</cp:coreProperties>
</file>